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5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/>
              <a:t>With The Holy Spirit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Pastor Ludwig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en-US" dirty="0" smtClean="0"/>
              <a:t>/10/2017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&amp; Purpose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Form Christ (Image &amp; His Likeness)</a:t>
            </a:r>
          </a:p>
          <a:p>
            <a:r>
              <a:rPr lang="en-US" dirty="0"/>
              <a:t>The will of God has to with the Kingdom of God</a:t>
            </a:r>
          </a:p>
          <a:p>
            <a:r>
              <a:rPr lang="en-US" dirty="0"/>
              <a:t>Ephesians 1:5; 9, 11. Romans 8:28-30; Gen 1:26-30; </a:t>
            </a:r>
            <a:r>
              <a:rPr lang="en-US" dirty="0" err="1"/>
              <a:t>Eph</a:t>
            </a:r>
            <a:r>
              <a:rPr lang="en-US" dirty="0"/>
              <a:t> 3:10</a:t>
            </a:r>
          </a:p>
          <a:p>
            <a:r>
              <a:rPr lang="en-US" dirty="0"/>
              <a:t>Phil 2:12-16</a:t>
            </a:r>
          </a:p>
        </p:txBody>
      </p:sp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8:28-30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28 </a:t>
            </a:r>
            <a:r>
              <a:rPr lang="en-AU" dirty="0"/>
              <a:t>And we know that all things work together for good to those who love God, to those who are the called according to </a:t>
            </a:r>
            <a:r>
              <a:rPr lang="en-AU" i="1" dirty="0"/>
              <a:t>His</a:t>
            </a:r>
            <a:r>
              <a:rPr lang="en-AU" dirty="0"/>
              <a:t> purpose. </a:t>
            </a:r>
          </a:p>
          <a:p>
            <a:pPr marL="0" indent="0">
              <a:buNone/>
            </a:pPr>
            <a:r>
              <a:rPr lang="en-AU" b="1" baseline="30000" dirty="0"/>
              <a:t>29 </a:t>
            </a:r>
            <a:r>
              <a:rPr lang="en-AU" dirty="0"/>
              <a:t>For whom He foreknew, He also predestined </a:t>
            </a:r>
            <a:r>
              <a:rPr lang="en-AU" i="1" dirty="0"/>
              <a:t>to be</a:t>
            </a:r>
            <a:r>
              <a:rPr lang="en-AU" dirty="0"/>
              <a:t> conformed to the image of His Son, that He might be the firstborn among many brethren. </a:t>
            </a:r>
          </a:p>
          <a:p>
            <a:pPr marL="0" indent="0">
              <a:buNone/>
            </a:pPr>
            <a:r>
              <a:rPr lang="en-AU" b="1" baseline="30000" dirty="0"/>
              <a:t>30 </a:t>
            </a:r>
            <a:r>
              <a:rPr lang="en-AU" dirty="0"/>
              <a:t>Moreover whom He predestined, these He also called; whom He called, these He also justified; and whom He justified, these He also glorified.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7240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AED49A-6D75-4FF9-88CC-067995C5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Acknowledge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D5C47B-E756-4824-8067-69C352971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To be conscious, recognise, accept, respond</a:t>
            </a:r>
          </a:p>
          <a:p>
            <a:r>
              <a:rPr lang="en-AU" dirty="0"/>
              <a:t>Respond to the Word</a:t>
            </a:r>
          </a:p>
          <a:p>
            <a:pPr marL="0" indent="0">
              <a:buNone/>
            </a:pPr>
            <a:r>
              <a:rPr lang="en-AU" b="1" dirty="0"/>
              <a:t>Proverbs 3:5-6</a:t>
            </a:r>
          </a:p>
          <a:p>
            <a:pPr marL="0" indent="0">
              <a:buNone/>
            </a:pPr>
            <a:r>
              <a:rPr lang="en-AU" dirty="0"/>
              <a:t>Trust in the </a:t>
            </a:r>
            <a:r>
              <a:rPr lang="en-AU" cap="small" dirty="0"/>
              <a:t>Lord</a:t>
            </a:r>
            <a:r>
              <a:rPr lang="en-AU" dirty="0"/>
              <a:t> with all your heart,</a:t>
            </a:r>
            <a:br>
              <a:rPr lang="en-AU" dirty="0"/>
            </a:br>
            <a:r>
              <a:rPr lang="en-AU" dirty="0"/>
              <a:t>And lean not on your own understanding;</a:t>
            </a:r>
            <a:br>
              <a:rPr lang="en-AU" dirty="0"/>
            </a:br>
            <a:r>
              <a:rPr lang="en-AU" b="1" baseline="30000" dirty="0"/>
              <a:t>6 </a:t>
            </a:r>
            <a:r>
              <a:rPr lang="en-AU" dirty="0"/>
              <a:t>In all your ways acknowledge Him,</a:t>
            </a:r>
            <a:br>
              <a:rPr lang="en-AU" dirty="0"/>
            </a:br>
            <a:r>
              <a:rPr lang="en-AU" dirty="0"/>
              <a:t>And He shall direct your paths.</a:t>
            </a:r>
          </a:p>
        </p:txBody>
      </p:sp>
    </p:spTree>
    <p:extLst>
      <p:ext uri="{BB962C8B-B14F-4D97-AF65-F5344CB8AC3E}">
        <p14:creationId xmlns:p14="http://schemas.microsoft.com/office/powerpoint/2010/main" xmlns="" val="331306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53B0E9-D874-4F2D-96E7-5CEC5543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Believe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071C19-308C-4B67-9AD5-34C460123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1"/>
            <a:ext cx="8712968" cy="5544616"/>
          </a:xfrm>
        </p:spPr>
        <p:txBody>
          <a:bodyPr>
            <a:normAutofit lnSpcReduction="10000"/>
          </a:bodyPr>
          <a:lstStyle/>
          <a:p>
            <a:r>
              <a:rPr lang="en-AU" dirty="0"/>
              <a:t>Let it be done to me according to Your Word</a:t>
            </a:r>
          </a:p>
          <a:p>
            <a:pPr marL="0" indent="0">
              <a:buNone/>
            </a:pPr>
            <a:r>
              <a:rPr lang="en-AU" b="1" dirty="0"/>
              <a:t>Ephesians 1:19</a:t>
            </a:r>
          </a:p>
          <a:p>
            <a:pPr marL="0" indent="0">
              <a:buNone/>
            </a:pPr>
            <a:r>
              <a:rPr lang="en-AU" b="1" baseline="30000" dirty="0"/>
              <a:t>19 </a:t>
            </a:r>
            <a:r>
              <a:rPr lang="en-AU" dirty="0"/>
              <a:t>and what </a:t>
            </a:r>
            <a:r>
              <a:rPr lang="en-AU" i="1" dirty="0"/>
              <a:t>is</a:t>
            </a:r>
            <a:r>
              <a:rPr lang="en-AU" dirty="0"/>
              <a:t> the exceeding greatness of His power toward us who believe, according to the working of His mighty power</a:t>
            </a:r>
          </a:p>
          <a:p>
            <a:pPr marL="0" indent="0">
              <a:buNone/>
            </a:pPr>
            <a:r>
              <a:rPr lang="en-AU" b="1" dirty="0"/>
              <a:t>Ephesians 2:7</a:t>
            </a:r>
            <a:endParaRPr lang="en-AU" dirty="0"/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of which I became a minister according to the gift of the grace of God given to me by the effective working of His power.</a:t>
            </a:r>
          </a:p>
        </p:txBody>
      </p:sp>
    </p:spTree>
    <p:extLst>
      <p:ext uri="{BB962C8B-B14F-4D97-AF65-F5344CB8AC3E}">
        <p14:creationId xmlns:p14="http://schemas.microsoft.com/office/powerpoint/2010/main" xmlns="" val="220692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160C11-8737-45BB-88CE-74303C6D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Do Not Grieve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A6A762-76FB-4811-A996-C3B0E7A74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Live in the Spirit</a:t>
            </a:r>
          </a:p>
          <a:p>
            <a:r>
              <a:rPr lang="en-AU" dirty="0"/>
              <a:t>Set your mind on the things above</a:t>
            </a:r>
          </a:p>
          <a:p>
            <a:r>
              <a:rPr lang="en-AU" dirty="0"/>
              <a:t>Conscious of the Holy Spirit</a:t>
            </a:r>
          </a:p>
          <a:p>
            <a:pPr marL="0" indent="0">
              <a:buNone/>
            </a:pPr>
            <a:r>
              <a:rPr lang="en-AU" b="1" dirty="0"/>
              <a:t>Galatians 5:16-17</a:t>
            </a:r>
          </a:p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I say then: Walk in the Spirit, and you shall not </a:t>
            </a:r>
            <a:r>
              <a:rPr lang="en-AU" dirty="0" err="1"/>
              <a:t>fulfill</a:t>
            </a:r>
            <a:r>
              <a:rPr lang="en-AU" dirty="0"/>
              <a:t> the lust of the flesh. </a:t>
            </a:r>
            <a:r>
              <a:rPr lang="en-AU" b="1" baseline="30000" dirty="0"/>
              <a:t>17 </a:t>
            </a:r>
            <a:r>
              <a:rPr lang="en-AU" dirty="0"/>
              <a:t>For the flesh lusts against the Spirit, and the Spirit against the flesh; and these are contrary to one another, so that you do not do the things that you wish.</a:t>
            </a:r>
          </a:p>
        </p:txBody>
      </p:sp>
    </p:spTree>
    <p:extLst>
      <p:ext uri="{BB962C8B-B14F-4D97-AF65-F5344CB8AC3E}">
        <p14:creationId xmlns:p14="http://schemas.microsoft.com/office/powerpoint/2010/main" xmlns="" val="387451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985692-2A13-43F4-84D7-0F6D0260F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4:25-32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4727C7-6B10-4C2B-A8BA-D95BD28D0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Therefore, putting away lying, “</a:t>
            </a:r>
            <a:r>
              <a:rPr lang="en-AU" i="1" dirty="0"/>
              <a:t>Let</a:t>
            </a:r>
            <a:r>
              <a:rPr lang="en-AU" dirty="0"/>
              <a:t> each one </a:t>
            </a:r>
            <a:r>
              <a:rPr lang="en-AU" i="1" dirty="0"/>
              <a:t>of you</a:t>
            </a:r>
            <a:r>
              <a:rPr lang="en-AU" dirty="0"/>
              <a:t> speak truth with his neighbour,” for we are members of one another. </a:t>
            </a:r>
          </a:p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“Be angry, and do not sin”: do not let the sun go down on your wrath, </a:t>
            </a:r>
            <a:r>
              <a:rPr lang="en-AU" b="1" baseline="30000" dirty="0"/>
              <a:t>27 </a:t>
            </a:r>
            <a:r>
              <a:rPr lang="en-AU" dirty="0"/>
              <a:t>nor give place to the devil. </a:t>
            </a:r>
          </a:p>
          <a:p>
            <a:pPr marL="0" indent="0">
              <a:buNone/>
            </a:pPr>
            <a:r>
              <a:rPr lang="en-AU" b="1" baseline="30000" dirty="0"/>
              <a:t>28 </a:t>
            </a:r>
            <a:r>
              <a:rPr lang="en-AU" dirty="0"/>
              <a:t>Let him who stole steal no longer, but rather let him labour, working with </a:t>
            </a:r>
            <a:r>
              <a:rPr lang="en-AU" i="1" dirty="0"/>
              <a:t>his</a:t>
            </a:r>
            <a:r>
              <a:rPr lang="en-AU" dirty="0"/>
              <a:t> hands what is good, that he may have something to give him who has need. </a:t>
            </a:r>
          </a:p>
        </p:txBody>
      </p:sp>
    </p:spTree>
    <p:extLst>
      <p:ext uri="{BB962C8B-B14F-4D97-AF65-F5344CB8AC3E}">
        <p14:creationId xmlns:p14="http://schemas.microsoft.com/office/powerpoint/2010/main" xmlns="" val="60213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61FD7A-9844-49FA-B124-EAAB546B1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0486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29 </a:t>
            </a:r>
            <a:r>
              <a:rPr lang="en-AU" dirty="0"/>
              <a:t>Let no corrupt word proceed out of your mouth, but what is good for necessary edification, that it may impart grace to the hearers. </a:t>
            </a:r>
          </a:p>
          <a:p>
            <a:pPr marL="0" indent="0">
              <a:buNone/>
            </a:pPr>
            <a:r>
              <a:rPr lang="en-AU" b="1" baseline="30000" dirty="0"/>
              <a:t>30 </a:t>
            </a:r>
            <a:r>
              <a:rPr lang="en-AU" dirty="0"/>
              <a:t>And do not grieve the Holy Spirit of God, by whom you were sealed for the day of redemption. </a:t>
            </a:r>
          </a:p>
          <a:p>
            <a:pPr marL="0" indent="0">
              <a:buNone/>
            </a:pPr>
            <a:r>
              <a:rPr lang="en-AU" b="1" baseline="30000" dirty="0"/>
              <a:t>31 </a:t>
            </a:r>
            <a:r>
              <a:rPr lang="en-AU" dirty="0"/>
              <a:t>Let all bitterness, wrath, anger, </a:t>
            </a:r>
            <a:r>
              <a:rPr lang="en-AU" dirty="0" err="1"/>
              <a:t>clamor</a:t>
            </a:r>
            <a:r>
              <a:rPr lang="en-AU" dirty="0"/>
              <a:t>, and evil speaking be put away from you, with all malice. </a:t>
            </a:r>
          </a:p>
          <a:p>
            <a:pPr marL="0" indent="0">
              <a:buNone/>
            </a:pPr>
            <a:r>
              <a:rPr lang="en-AU" b="1" baseline="30000" dirty="0"/>
              <a:t>32 </a:t>
            </a:r>
            <a:r>
              <a:rPr lang="en-AU" dirty="0"/>
              <a:t>And be kind to one another, </a:t>
            </a:r>
            <a:r>
              <a:rPr lang="en-AU" dirty="0" err="1"/>
              <a:t>tenderhearted</a:t>
            </a:r>
            <a:r>
              <a:rPr lang="en-AU" dirty="0"/>
              <a:t>, forgiving one another, even as God in Christ forgave you.</a:t>
            </a:r>
          </a:p>
        </p:txBody>
      </p:sp>
    </p:spTree>
    <p:extLst>
      <p:ext uri="{BB962C8B-B14F-4D97-AF65-F5344CB8AC3E}">
        <p14:creationId xmlns:p14="http://schemas.microsoft.com/office/powerpoint/2010/main" xmlns="" val="416819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A8220C-F1F4-40E8-9760-591E5139E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4. Uzziah Must Die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60F449-C466-4699-AF39-1DD521A8F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AU" dirty="0"/>
              <a:t>Isaiah 6:1-2</a:t>
            </a:r>
          </a:p>
          <a:p>
            <a:pPr>
              <a:buFontTx/>
              <a:buChar char="-"/>
            </a:pPr>
            <a:r>
              <a:rPr lang="en-AU" dirty="0"/>
              <a:t>Certain things must die</a:t>
            </a:r>
          </a:p>
          <a:p>
            <a:pPr>
              <a:buFontTx/>
              <a:buChar char="-"/>
            </a:pPr>
            <a:r>
              <a:rPr lang="en-AU" dirty="0"/>
              <a:t>Past experience, not biblical</a:t>
            </a:r>
          </a:p>
          <a:p>
            <a:pPr>
              <a:buFontTx/>
              <a:buChar char="-"/>
            </a:pPr>
            <a:r>
              <a:rPr lang="en-AU" dirty="0"/>
              <a:t>Offences</a:t>
            </a:r>
          </a:p>
          <a:p>
            <a:pPr>
              <a:buFontTx/>
              <a:buChar char="-"/>
            </a:pPr>
            <a:r>
              <a:rPr lang="en-AU" dirty="0"/>
              <a:t>Worldly desires</a:t>
            </a:r>
          </a:p>
          <a:p>
            <a:pPr>
              <a:buFontTx/>
              <a:buChar char="-"/>
            </a:pPr>
            <a:endParaRPr lang="en-AU" dirty="0"/>
          </a:p>
          <a:p>
            <a:pPr>
              <a:buFontTx/>
              <a:buChar char="-"/>
            </a:pPr>
            <a:r>
              <a:rPr lang="en-AU" dirty="0"/>
              <a:t>Hunger more and more of God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042841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152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One With The Holy Spirit</vt:lpstr>
      <vt:lpstr>Will &amp; Purpose of God</vt:lpstr>
      <vt:lpstr>Romans 8:28-30</vt:lpstr>
      <vt:lpstr>1. Acknowledge the Holy Spirit</vt:lpstr>
      <vt:lpstr>2. Believe the Holy Spirit</vt:lpstr>
      <vt:lpstr>3. Do Not Grieve the Holy Spirit</vt:lpstr>
      <vt:lpstr>Ephesians 4:25-32</vt:lpstr>
      <vt:lpstr>Slide 8</vt:lpstr>
      <vt:lpstr>4. Uzziah Must Die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60</cp:revision>
  <dcterms:created xsi:type="dcterms:W3CDTF">2014-04-01T16:35:38Z</dcterms:created>
  <dcterms:modified xsi:type="dcterms:W3CDTF">2017-10-15T05:59:38Z</dcterms:modified>
</cp:coreProperties>
</file>